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2" r:id="rId2"/>
    <p:sldId id="268" r:id="rId3"/>
    <p:sldId id="263" r:id="rId4"/>
    <p:sldId id="264" r:id="rId5"/>
    <p:sldId id="266" r:id="rId6"/>
    <p:sldId id="267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pPr/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pPr/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/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/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/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52" name="Picture 4" descr="https://ds150.centerstart.ru/sites/ds150.centerstart.ru/files/archive/ddc8961f33352df7d64f238b31e2e8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0"/>
            <a:ext cx="4777834" cy="678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32298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 descr="https://ds04.infourok.ru/uploads/ex/0cd3/0008f9fa-271cac39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99462"/>
            <a:ext cx="8964488" cy="672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513700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100" name="Picture 4" descr="https://zernyshko.caduk.ru/images/eslirebenokdere1ts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9751" y="188640"/>
            <a:ext cx="4568165" cy="646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59470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074" name="Picture 2" descr="https://dou24.ru/110/images/18-19/psiholog/2019-05-23/2019-05-23-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332656"/>
            <a:ext cx="7056784" cy="59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563942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074" name="Picture 2" descr="https://sayzanak-haiyrakan.rtyva.ru/wp-content/uploads/2021/01/%D0%A0%D0%B5%D0%BA%D0%BE%D0%BC%D0%B5%D0%BD%D0%B4%D0%B0%D1%86%D0%B8%D0%B8-%D0%BF%D1%81%D0%B8%D1%85%D0%BE%D0%BB%D0%BE%D0%B3%D0%B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29774"/>
            <a:ext cx="8856984" cy="625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972970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 descr="https://1.bp.blogspot.com/-H1J6NyeOw0A/Xp7GXlBH6RI/AAAAAAAAHTE/xB1voUMWX-AvIzocfPxqw_9xqqHnZeNoACLcBGAsYHQ/s1600/pereutomlenie_u_dete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3768" y="188640"/>
            <a:ext cx="4608512" cy="651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56401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6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9">
      <vt:lpstr>Arial</vt:lpstr>
      <vt:lpstr>Calibri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Пользователь</dc:creator>
  <cp:lastModifiedBy>Admen</cp:lastModifiedBy>
  <cp:revision>3</cp:revision>
  <dcterms:created xsi:type="dcterms:W3CDTF">2022-01-07T11:33:58Z</dcterms:created>
  <dcterms:modified xsi:type="dcterms:W3CDTF">2023-05-05T11:53:17Z</dcterms:modified>
</cp:coreProperties>
</file>